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3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DEDA"/>
    <a:srgbClr val="FDF9DE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1296" y="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0BC42-92C0-41C9-A9DB-35A008A3230E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D16BD-C196-4312-9577-FA51F36A0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887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0BC42-92C0-41C9-A9DB-35A008A3230E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D16BD-C196-4312-9577-FA51F36A0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740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0BC42-92C0-41C9-A9DB-35A008A3230E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D16BD-C196-4312-9577-FA51F36A0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628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0BC42-92C0-41C9-A9DB-35A008A3230E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D16BD-C196-4312-9577-FA51F36A0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845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0BC42-92C0-41C9-A9DB-35A008A3230E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D16BD-C196-4312-9577-FA51F36A0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271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0BC42-92C0-41C9-A9DB-35A008A3230E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D16BD-C196-4312-9577-FA51F36A0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839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0BC42-92C0-41C9-A9DB-35A008A3230E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D16BD-C196-4312-9577-FA51F36A0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23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0BC42-92C0-41C9-A9DB-35A008A3230E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D16BD-C196-4312-9577-FA51F36A0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778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0BC42-92C0-41C9-A9DB-35A008A3230E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D16BD-C196-4312-9577-FA51F36A0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494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0BC42-92C0-41C9-A9DB-35A008A3230E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D16BD-C196-4312-9577-FA51F36A0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026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0BC42-92C0-41C9-A9DB-35A008A3230E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D16BD-C196-4312-9577-FA51F36A0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35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0BC42-92C0-41C9-A9DB-35A008A3230E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D16BD-C196-4312-9577-FA51F36A0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340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rispcontent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crispcontent.com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hi@crispcontent.com" TargetMode="External"/><Relationship Id="rId2" Type="http://schemas.openxmlformats.org/officeDocument/2006/relationships/hyperlink" Target="https://docs.google.com/spreadsheets/d/18SnF6MTlhD0bdNsuGu75ZqfbVNmCJgf12g0DVc1azfk/edit?usp=sharing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www.crispcontent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sitting, black, table, computer&#10;&#10;Description automatically generated">
            <a:extLst>
              <a:ext uri="{FF2B5EF4-FFF2-40B4-BE49-F238E27FC236}">
                <a16:creationId xmlns:a16="http://schemas.microsoft.com/office/drawing/2014/main" id="{4B79506C-5DE6-4DF8-8AFD-0AE756B842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" y="356421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10BD18-2A0B-467B-B6F5-0EC013DA3E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66920" y="1767840"/>
            <a:ext cx="4658360" cy="3027680"/>
          </a:xfrm>
        </p:spPr>
        <p:txBody>
          <a:bodyPr>
            <a:noAutofit/>
          </a:bodyPr>
          <a:lstStyle/>
          <a:p>
            <a:pPr algn="l"/>
            <a:r>
              <a:rPr lang="en-US" sz="6600" dirty="0">
                <a:solidFill>
                  <a:srgbClr val="FDF9DE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Content Marketing </a:t>
            </a:r>
            <a:r>
              <a:rPr lang="en-US" sz="6600" b="1" dirty="0">
                <a:solidFill>
                  <a:srgbClr val="2EDEDA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MIND MAP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6F35C6-D43E-4CB0-80B5-25803A5411D1}"/>
              </a:ext>
            </a:extLst>
          </p:cNvPr>
          <p:cNvSpPr/>
          <p:nvPr/>
        </p:nvSpPr>
        <p:spPr>
          <a:xfrm>
            <a:off x="-603877" y="-677426"/>
            <a:ext cx="20205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fdf9de </a:t>
            </a:r>
            <a:r>
              <a:rPr lang="en-US" b="1" dirty="0"/>
              <a:t>253,249,222</a:t>
            </a:r>
            <a:endParaRPr lang="en-US" dirty="0"/>
          </a:p>
        </p:txBody>
      </p:sp>
      <p:pic>
        <p:nvPicPr>
          <p:cNvPr id="12" name="Picture 11" descr="A close up of a sign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96F4CB6C-1A1B-4D66-B9D2-E34DD38C40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002" y="6171866"/>
            <a:ext cx="1696702" cy="67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292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 up of a sign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4CCBE8BE-8138-4FF7-A5F6-076917077F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002" y="6171866"/>
            <a:ext cx="1696702" cy="678682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F624F99-A4B5-487C-B18E-013C98305F7A}"/>
              </a:ext>
            </a:extLst>
          </p:cNvPr>
          <p:cNvCxnSpPr>
            <a:cxnSpLocks/>
          </p:cNvCxnSpPr>
          <p:nvPr/>
        </p:nvCxnSpPr>
        <p:spPr>
          <a:xfrm>
            <a:off x="3847197" y="1841167"/>
            <a:ext cx="467870" cy="1125547"/>
          </a:xfrm>
          <a:prstGeom prst="line">
            <a:avLst/>
          </a:prstGeom>
          <a:ln>
            <a:solidFill>
              <a:srgbClr val="FDF9D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30285CD-3F2A-416B-8DE3-1ACF58A493E0}"/>
              </a:ext>
            </a:extLst>
          </p:cNvPr>
          <p:cNvCxnSpPr>
            <a:cxnSpLocks/>
          </p:cNvCxnSpPr>
          <p:nvPr/>
        </p:nvCxnSpPr>
        <p:spPr>
          <a:xfrm>
            <a:off x="2654652" y="1584960"/>
            <a:ext cx="596945" cy="0"/>
          </a:xfrm>
          <a:prstGeom prst="line">
            <a:avLst/>
          </a:prstGeom>
          <a:ln>
            <a:solidFill>
              <a:srgbClr val="FDF9D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76CC538-A65A-4149-B40F-010EF243E06B}"/>
              </a:ext>
            </a:extLst>
          </p:cNvPr>
          <p:cNvGrpSpPr/>
          <p:nvPr/>
        </p:nvGrpSpPr>
        <p:grpSpPr>
          <a:xfrm>
            <a:off x="629614" y="921160"/>
            <a:ext cx="2025038" cy="1131796"/>
            <a:chOff x="167627" y="960195"/>
            <a:chExt cx="2025038" cy="1131796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57384A2-3681-4B72-935E-33EBA001C3FB}"/>
                </a:ext>
              </a:extLst>
            </p:cNvPr>
            <p:cNvCxnSpPr>
              <a:cxnSpLocks/>
            </p:cNvCxnSpPr>
            <p:nvPr/>
          </p:nvCxnSpPr>
          <p:spPr>
            <a:xfrm>
              <a:off x="223520" y="1231191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DB07D80-7F8C-45FA-9321-A9FF53B1065F}"/>
                </a:ext>
              </a:extLst>
            </p:cNvPr>
            <p:cNvCxnSpPr>
              <a:cxnSpLocks/>
            </p:cNvCxnSpPr>
            <p:nvPr/>
          </p:nvCxnSpPr>
          <p:spPr>
            <a:xfrm>
              <a:off x="223520" y="1505511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97A69F8-FCD9-4DBD-B4F2-9429A8EAC535}"/>
                </a:ext>
              </a:extLst>
            </p:cNvPr>
            <p:cNvCxnSpPr>
              <a:cxnSpLocks/>
            </p:cNvCxnSpPr>
            <p:nvPr/>
          </p:nvCxnSpPr>
          <p:spPr>
            <a:xfrm>
              <a:off x="223520" y="1779831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C972D16-2AF4-47F2-B380-F6F2724606B0}"/>
                </a:ext>
              </a:extLst>
            </p:cNvPr>
            <p:cNvCxnSpPr>
              <a:cxnSpLocks/>
            </p:cNvCxnSpPr>
            <p:nvPr/>
          </p:nvCxnSpPr>
          <p:spPr>
            <a:xfrm>
              <a:off x="223520" y="2054151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2D328B6-CDEB-47FD-B037-E8A42A479632}"/>
                </a:ext>
              </a:extLst>
            </p:cNvPr>
            <p:cNvCxnSpPr>
              <a:cxnSpLocks/>
            </p:cNvCxnSpPr>
            <p:nvPr/>
          </p:nvCxnSpPr>
          <p:spPr>
            <a:xfrm>
              <a:off x="2192665" y="1231191"/>
              <a:ext cx="0" cy="82296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20E2A59-4416-434F-B9B6-7EC740C45012}"/>
                </a:ext>
              </a:extLst>
            </p:cNvPr>
            <p:cNvSpPr txBox="1"/>
            <p:nvPr/>
          </p:nvSpPr>
          <p:spPr>
            <a:xfrm>
              <a:off x="167627" y="960195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0FE113E-CBF1-4AC8-AABE-5441080F9986}"/>
                </a:ext>
              </a:extLst>
            </p:cNvPr>
            <p:cNvSpPr txBox="1"/>
            <p:nvPr/>
          </p:nvSpPr>
          <p:spPr>
            <a:xfrm>
              <a:off x="167627" y="1250257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4C6947C-5C21-4175-81EB-3FC20DFC8569}"/>
                </a:ext>
              </a:extLst>
            </p:cNvPr>
            <p:cNvSpPr txBox="1"/>
            <p:nvPr/>
          </p:nvSpPr>
          <p:spPr>
            <a:xfrm>
              <a:off x="167627" y="1540319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2D1CD2E-9372-4DEF-B367-37D88F479E1E}"/>
                </a:ext>
              </a:extLst>
            </p:cNvPr>
            <p:cNvSpPr txBox="1"/>
            <p:nvPr/>
          </p:nvSpPr>
          <p:spPr>
            <a:xfrm>
              <a:off x="167627" y="1830381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</p:grp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171664CC-150B-4BA8-BF24-F57018A36738}"/>
              </a:ext>
            </a:extLst>
          </p:cNvPr>
          <p:cNvCxnSpPr>
            <a:cxnSpLocks/>
          </p:cNvCxnSpPr>
          <p:nvPr/>
        </p:nvCxnSpPr>
        <p:spPr>
          <a:xfrm>
            <a:off x="2094251" y="2918428"/>
            <a:ext cx="608311" cy="0"/>
          </a:xfrm>
          <a:prstGeom prst="line">
            <a:avLst/>
          </a:prstGeom>
          <a:ln>
            <a:solidFill>
              <a:srgbClr val="FDF9D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273B875E-7A98-4866-882B-D2930F141B75}"/>
              </a:ext>
            </a:extLst>
          </p:cNvPr>
          <p:cNvGrpSpPr/>
          <p:nvPr/>
        </p:nvGrpSpPr>
        <p:grpSpPr>
          <a:xfrm>
            <a:off x="69213" y="2249548"/>
            <a:ext cx="2025038" cy="1131796"/>
            <a:chOff x="69213" y="2293663"/>
            <a:chExt cx="2025038" cy="1131796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9A8374B-84F9-4DD8-B3AB-D6CAA917F630}"/>
                </a:ext>
              </a:extLst>
            </p:cNvPr>
            <p:cNvCxnSpPr>
              <a:cxnSpLocks/>
            </p:cNvCxnSpPr>
            <p:nvPr/>
          </p:nvCxnSpPr>
          <p:spPr>
            <a:xfrm>
              <a:off x="125106" y="2564659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189DE97-7481-4680-B006-8D4647AC2799}"/>
                </a:ext>
              </a:extLst>
            </p:cNvPr>
            <p:cNvCxnSpPr>
              <a:cxnSpLocks/>
            </p:cNvCxnSpPr>
            <p:nvPr/>
          </p:nvCxnSpPr>
          <p:spPr>
            <a:xfrm>
              <a:off x="125106" y="2838979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B8737DAC-A576-4400-9ADA-7BAA688C8A7E}"/>
                </a:ext>
              </a:extLst>
            </p:cNvPr>
            <p:cNvCxnSpPr>
              <a:cxnSpLocks/>
            </p:cNvCxnSpPr>
            <p:nvPr/>
          </p:nvCxnSpPr>
          <p:spPr>
            <a:xfrm>
              <a:off x="125106" y="3113299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5496ECD6-9E49-4B5B-9058-A2963428AA97}"/>
                </a:ext>
              </a:extLst>
            </p:cNvPr>
            <p:cNvCxnSpPr>
              <a:cxnSpLocks/>
            </p:cNvCxnSpPr>
            <p:nvPr/>
          </p:nvCxnSpPr>
          <p:spPr>
            <a:xfrm>
              <a:off x="125106" y="3387619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4ED96EC-7EFF-4F5C-9DE1-F62F8877F648}"/>
                </a:ext>
              </a:extLst>
            </p:cNvPr>
            <p:cNvCxnSpPr>
              <a:cxnSpLocks/>
            </p:cNvCxnSpPr>
            <p:nvPr/>
          </p:nvCxnSpPr>
          <p:spPr>
            <a:xfrm>
              <a:off x="2094251" y="2564659"/>
              <a:ext cx="0" cy="82296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F9F4D0D-4CAC-4416-B680-C78733E4ACDF}"/>
                </a:ext>
              </a:extLst>
            </p:cNvPr>
            <p:cNvSpPr txBox="1"/>
            <p:nvPr/>
          </p:nvSpPr>
          <p:spPr>
            <a:xfrm>
              <a:off x="69213" y="2293663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1B4DA65-A74C-4CA4-8710-D6003D58D865}"/>
                </a:ext>
              </a:extLst>
            </p:cNvPr>
            <p:cNvSpPr txBox="1"/>
            <p:nvPr/>
          </p:nvSpPr>
          <p:spPr>
            <a:xfrm>
              <a:off x="69213" y="2583725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9BEA0E7-BE09-4475-B5F4-8267C51B3EDA}"/>
                </a:ext>
              </a:extLst>
            </p:cNvPr>
            <p:cNvSpPr txBox="1"/>
            <p:nvPr/>
          </p:nvSpPr>
          <p:spPr>
            <a:xfrm>
              <a:off x="69213" y="2873787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6D36421-2D25-4763-88C2-B300794F8A2E}"/>
                </a:ext>
              </a:extLst>
            </p:cNvPr>
            <p:cNvSpPr txBox="1"/>
            <p:nvPr/>
          </p:nvSpPr>
          <p:spPr>
            <a:xfrm>
              <a:off x="69213" y="3163849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</p:grp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F456E20A-F4D3-4555-962E-ACBBFD083CAC}"/>
              </a:ext>
            </a:extLst>
          </p:cNvPr>
          <p:cNvCxnSpPr>
            <a:cxnSpLocks/>
          </p:cNvCxnSpPr>
          <p:nvPr/>
        </p:nvCxnSpPr>
        <p:spPr>
          <a:xfrm>
            <a:off x="2367701" y="4159012"/>
            <a:ext cx="608311" cy="0"/>
          </a:xfrm>
          <a:prstGeom prst="line">
            <a:avLst/>
          </a:prstGeom>
          <a:ln>
            <a:solidFill>
              <a:srgbClr val="FDF9D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2596973C-A138-4E07-A959-83F1A35A2FE4}"/>
              </a:ext>
            </a:extLst>
          </p:cNvPr>
          <p:cNvGrpSpPr/>
          <p:nvPr/>
        </p:nvGrpSpPr>
        <p:grpSpPr>
          <a:xfrm>
            <a:off x="343267" y="3489399"/>
            <a:ext cx="2025038" cy="1131796"/>
            <a:chOff x="395583" y="3485592"/>
            <a:chExt cx="2025038" cy="1131796"/>
          </a:xfrm>
        </p:grpSpPr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3BA9D345-F170-44DE-86BC-CD8842513582}"/>
                </a:ext>
              </a:extLst>
            </p:cNvPr>
            <p:cNvCxnSpPr>
              <a:cxnSpLocks/>
            </p:cNvCxnSpPr>
            <p:nvPr/>
          </p:nvCxnSpPr>
          <p:spPr>
            <a:xfrm>
              <a:off x="451476" y="3756588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1103EF74-76AD-4F3C-B344-040DDE116359}"/>
                </a:ext>
              </a:extLst>
            </p:cNvPr>
            <p:cNvCxnSpPr>
              <a:cxnSpLocks/>
            </p:cNvCxnSpPr>
            <p:nvPr/>
          </p:nvCxnSpPr>
          <p:spPr>
            <a:xfrm>
              <a:off x="451476" y="4030908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A74C4320-AADC-4945-B690-5CCD06EB5448}"/>
                </a:ext>
              </a:extLst>
            </p:cNvPr>
            <p:cNvCxnSpPr>
              <a:cxnSpLocks/>
            </p:cNvCxnSpPr>
            <p:nvPr/>
          </p:nvCxnSpPr>
          <p:spPr>
            <a:xfrm>
              <a:off x="451476" y="4305228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DAAA4F27-673E-4FD0-903D-7F42BEBC626D}"/>
                </a:ext>
              </a:extLst>
            </p:cNvPr>
            <p:cNvCxnSpPr>
              <a:cxnSpLocks/>
            </p:cNvCxnSpPr>
            <p:nvPr/>
          </p:nvCxnSpPr>
          <p:spPr>
            <a:xfrm>
              <a:off x="451476" y="4579548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9A5F3326-8C3E-48F5-AB40-35B6679453D1}"/>
                </a:ext>
              </a:extLst>
            </p:cNvPr>
            <p:cNvCxnSpPr>
              <a:cxnSpLocks/>
            </p:cNvCxnSpPr>
            <p:nvPr/>
          </p:nvCxnSpPr>
          <p:spPr>
            <a:xfrm>
              <a:off x="2420621" y="3756588"/>
              <a:ext cx="0" cy="82296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6023837-81C5-43AB-AC27-5DE536B25A88}"/>
                </a:ext>
              </a:extLst>
            </p:cNvPr>
            <p:cNvSpPr txBox="1"/>
            <p:nvPr/>
          </p:nvSpPr>
          <p:spPr>
            <a:xfrm>
              <a:off x="395583" y="3485592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8B32595-86B5-4001-B813-658423CD54DA}"/>
                </a:ext>
              </a:extLst>
            </p:cNvPr>
            <p:cNvSpPr txBox="1"/>
            <p:nvPr/>
          </p:nvSpPr>
          <p:spPr>
            <a:xfrm>
              <a:off x="395583" y="3775654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1A12658-678E-4715-B6FC-5EA05B5D1583}"/>
                </a:ext>
              </a:extLst>
            </p:cNvPr>
            <p:cNvSpPr txBox="1"/>
            <p:nvPr/>
          </p:nvSpPr>
          <p:spPr>
            <a:xfrm>
              <a:off x="395583" y="4065716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DB0125F-BD2E-4FD5-8DEE-D0568C3A8F21}"/>
                </a:ext>
              </a:extLst>
            </p:cNvPr>
            <p:cNvSpPr txBox="1"/>
            <p:nvPr/>
          </p:nvSpPr>
          <p:spPr>
            <a:xfrm>
              <a:off x="395583" y="4355778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</p:grp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AF81C6F5-94C9-4DBC-9C03-58B3B3B99FE8}"/>
              </a:ext>
            </a:extLst>
          </p:cNvPr>
          <p:cNvCxnSpPr>
            <a:cxnSpLocks/>
          </p:cNvCxnSpPr>
          <p:nvPr/>
        </p:nvCxnSpPr>
        <p:spPr>
          <a:xfrm>
            <a:off x="2100328" y="5360369"/>
            <a:ext cx="608311" cy="0"/>
          </a:xfrm>
          <a:prstGeom prst="line">
            <a:avLst/>
          </a:prstGeom>
          <a:ln>
            <a:solidFill>
              <a:srgbClr val="FDF9D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5E1F6D0F-8517-4768-8423-B2FDC5D8D0D8}"/>
              </a:ext>
            </a:extLst>
          </p:cNvPr>
          <p:cNvGrpSpPr/>
          <p:nvPr/>
        </p:nvGrpSpPr>
        <p:grpSpPr>
          <a:xfrm>
            <a:off x="69213" y="4667159"/>
            <a:ext cx="2025038" cy="1131796"/>
            <a:chOff x="136250" y="4735604"/>
            <a:chExt cx="2025038" cy="1131796"/>
          </a:xfrm>
        </p:grpSpPr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AC1A0CA-E17F-4038-9E62-CAC58B6F76AE}"/>
                </a:ext>
              </a:extLst>
            </p:cNvPr>
            <p:cNvCxnSpPr>
              <a:cxnSpLocks/>
            </p:cNvCxnSpPr>
            <p:nvPr/>
          </p:nvCxnSpPr>
          <p:spPr>
            <a:xfrm>
              <a:off x="192143" y="5006600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9005B94F-A689-4686-9ADC-CD9B1EE6AB69}"/>
                </a:ext>
              </a:extLst>
            </p:cNvPr>
            <p:cNvCxnSpPr>
              <a:cxnSpLocks/>
            </p:cNvCxnSpPr>
            <p:nvPr/>
          </p:nvCxnSpPr>
          <p:spPr>
            <a:xfrm>
              <a:off x="192143" y="5280920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71AC37C3-276D-4F85-AC5B-CAAE8E060568}"/>
                </a:ext>
              </a:extLst>
            </p:cNvPr>
            <p:cNvCxnSpPr>
              <a:cxnSpLocks/>
            </p:cNvCxnSpPr>
            <p:nvPr/>
          </p:nvCxnSpPr>
          <p:spPr>
            <a:xfrm>
              <a:off x="192143" y="5555240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E0FF0E0C-AE9A-4CD6-8991-555CFF78A558}"/>
                </a:ext>
              </a:extLst>
            </p:cNvPr>
            <p:cNvCxnSpPr>
              <a:cxnSpLocks/>
            </p:cNvCxnSpPr>
            <p:nvPr/>
          </p:nvCxnSpPr>
          <p:spPr>
            <a:xfrm>
              <a:off x="192143" y="5829560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A909E117-EC9A-4FE3-ABBE-1DE54ADA1FD2}"/>
                </a:ext>
              </a:extLst>
            </p:cNvPr>
            <p:cNvCxnSpPr>
              <a:cxnSpLocks/>
            </p:cNvCxnSpPr>
            <p:nvPr/>
          </p:nvCxnSpPr>
          <p:spPr>
            <a:xfrm>
              <a:off x="2161288" y="5006600"/>
              <a:ext cx="0" cy="82296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374A32C-39D7-4CCE-8C45-38F8EF833EA6}"/>
                </a:ext>
              </a:extLst>
            </p:cNvPr>
            <p:cNvSpPr txBox="1"/>
            <p:nvPr/>
          </p:nvSpPr>
          <p:spPr>
            <a:xfrm>
              <a:off x="136250" y="4735604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4D5EFBE5-1CB6-4A2A-BA00-C2207D485614}"/>
                </a:ext>
              </a:extLst>
            </p:cNvPr>
            <p:cNvSpPr txBox="1"/>
            <p:nvPr/>
          </p:nvSpPr>
          <p:spPr>
            <a:xfrm>
              <a:off x="136250" y="5025666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B94D136-954B-4E72-9BF6-5CFAF41B94E2}"/>
                </a:ext>
              </a:extLst>
            </p:cNvPr>
            <p:cNvSpPr txBox="1"/>
            <p:nvPr/>
          </p:nvSpPr>
          <p:spPr>
            <a:xfrm>
              <a:off x="136250" y="5315728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E38F65D8-29FE-4CF4-8996-5605AD9B8857}"/>
                </a:ext>
              </a:extLst>
            </p:cNvPr>
            <p:cNvSpPr txBox="1"/>
            <p:nvPr/>
          </p:nvSpPr>
          <p:spPr>
            <a:xfrm>
              <a:off x="136250" y="5605790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</p:grp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DA2D15D7-35AB-4587-A0C4-818F5B06EC93}"/>
              </a:ext>
            </a:extLst>
          </p:cNvPr>
          <p:cNvCxnSpPr>
            <a:cxnSpLocks/>
            <a:stCxn id="6" idx="6"/>
          </p:cNvCxnSpPr>
          <p:nvPr/>
        </p:nvCxnSpPr>
        <p:spPr>
          <a:xfrm>
            <a:off x="3605596" y="2909362"/>
            <a:ext cx="483202" cy="293716"/>
          </a:xfrm>
          <a:prstGeom prst="line">
            <a:avLst/>
          </a:prstGeom>
          <a:ln>
            <a:solidFill>
              <a:srgbClr val="FDF9D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DA13A7C7-1300-4C76-96DC-963895285F1E}"/>
              </a:ext>
            </a:extLst>
          </p:cNvPr>
          <p:cNvCxnSpPr>
            <a:cxnSpLocks/>
            <a:stCxn id="16" idx="6"/>
          </p:cNvCxnSpPr>
          <p:nvPr/>
        </p:nvCxnSpPr>
        <p:spPr>
          <a:xfrm flipV="1">
            <a:off x="3605596" y="3692412"/>
            <a:ext cx="483202" cy="373304"/>
          </a:xfrm>
          <a:prstGeom prst="line">
            <a:avLst/>
          </a:prstGeom>
          <a:ln>
            <a:solidFill>
              <a:srgbClr val="FDF9D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BD70CEE7-C645-4128-AA53-971067A76C70}"/>
              </a:ext>
            </a:extLst>
          </p:cNvPr>
          <p:cNvCxnSpPr>
            <a:cxnSpLocks/>
          </p:cNvCxnSpPr>
          <p:nvPr/>
        </p:nvCxnSpPr>
        <p:spPr>
          <a:xfrm>
            <a:off x="4469756" y="3389914"/>
            <a:ext cx="608311" cy="0"/>
          </a:xfrm>
          <a:prstGeom prst="line">
            <a:avLst/>
          </a:prstGeom>
          <a:ln>
            <a:solidFill>
              <a:srgbClr val="FDF9D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339CC16-BB7A-496A-946A-932FF303251D}"/>
              </a:ext>
            </a:extLst>
          </p:cNvPr>
          <p:cNvGrpSpPr/>
          <p:nvPr/>
        </p:nvGrpSpPr>
        <p:grpSpPr>
          <a:xfrm>
            <a:off x="6158971" y="902914"/>
            <a:ext cx="2025038" cy="1131796"/>
            <a:chOff x="5550508" y="2050980"/>
            <a:chExt cx="2025038" cy="1131796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379B917A-3A34-496E-82F6-6B7E92A11BE0}"/>
                </a:ext>
              </a:extLst>
            </p:cNvPr>
            <p:cNvCxnSpPr>
              <a:cxnSpLocks/>
            </p:cNvCxnSpPr>
            <p:nvPr/>
          </p:nvCxnSpPr>
          <p:spPr>
            <a:xfrm>
              <a:off x="5606401" y="2321976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C7C30274-D185-4ABA-86DA-DD83233B893D}"/>
                </a:ext>
              </a:extLst>
            </p:cNvPr>
            <p:cNvCxnSpPr>
              <a:cxnSpLocks/>
            </p:cNvCxnSpPr>
            <p:nvPr/>
          </p:nvCxnSpPr>
          <p:spPr>
            <a:xfrm>
              <a:off x="5606401" y="2596296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8A96521B-2325-4EC3-9145-D8E454E63268}"/>
                </a:ext>
              </a:extLst>
            </p:cNvPr>
            <p:cNvCxnSpPr>
              <a:cxnSpLocks/>
            </p:cNvCxnSpPr>
            <p:nvPr/>
          </p:nvCxnSpPr>
          <p:spPr>
            <a:xfrm>
              <a:off x="5606401" y="2870616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36B48276-33F1-468F-A01A-27BFD87D923F}"/>
                </a:ext>
              </a:extLst>
            </p:cNvPr>
            <p:cNvCxnSpPr>
              <a:cxnSpLocks/>
            </p:cNvCxnSpPr>
            <p:nvPr/>
          </p:nvCxnSpPr>
          <p:spPr>
            <a:xfrm>
              <a:off x="5606401" y="3144936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395DD5A9-1584-4AAD-8189-4CCDA714F7C3}"/>
                </a:ext>
              </a:extLst>
            </p:cNvPr>
            <p:cNvCxnSpPr>
              <a:cxnSpLocks/>
            </p:cNvCxnSpPr>
            <p:nvPr/>
          </p:nvCxnSpPr>
          <p:spPr>
            <a:xfrm>
              <a:off x="5600696" y="2321976"/>
              <a:ext cx="0" cy="82296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43B9EFAD-55C7-44A0-8CE4-F0413288F79A}"/>
                </a:ext>
              </a:extLst>
            </p:cNvPr>
            <p:cNvSpPr txBox="1"/>
            <p:nvPr/>
          </p:nvSpPr>
          <p:spPr>
            <a:xfrm>
              <a:off x="5550508" y="2050980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6B572469-8944-4983-90B6-8EE06FE98D4B}"/>
                </a:ext>
              </a:extLst>
            </p:cNvPr>
            <p:cNvSpPr txBox="1"/>
            <p:nvPr/>
          </p:nvSpPr>
          <p:spPr>
            <a:xfrm>
              <a:off x="5550508" y="2341042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BACC4179-A9F6-4A0F-8E75-FF320451CB4C}"/>
                </a:ext>
              </a:extLst>
            </p:cNvPr>
            <p:cNvSpPr txBox="1"/>
            <p:nvPr/>
          </p:nvSpPr>
          <p:spPr>
            <a:xfrm>
              <a:off x="5550508" y="2631104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BB6BE87E-3379-40E4-949E-682C6746943A}"/>
                </a:ext>
              </a:extLst>
            </p:cNvPr>
            <p:cNvSpPr txBox="1"/>
            <p:nvPr/>
          </p:nvSpPr>
          <p:spPr>
            <a:xfrm>
              <a:off x="5550508" y="2921166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</p:grp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C184A133-DDC7-4C37-9C8B-ADBB4BBBB395}"/>
              </a:ext>
            </a:extLst>
          </p:cNvPr>
          <p:cNvCxnSpPr>
            <a:cxnSpLocks/>
            <a:stCxn id="25" idx="6"/>
          </p:cNvCxnSpPr>
          <p:nvPr/>
        </p:nvCxnSpPr>
        <p:spPr>
          <a:xfrm flipV="1">
            <a:off x="3605596" y="3920042"/>
            <a:ext cx="754422" cy="1426726"/>
          </a:xfrm>
          <a:prstGeom prst="line">
            <a:avLst/>
          </a:prstGeom>
          <a:ln>
            <a:solidFill>
              <a:srgbClr val="FDF9D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AF9DD8E1-91EA-4F19-AC14-847559124AB5}"/>
              </a:ext>
            </a:extLst>
          </p:cNvPr>
          <p:cNvCxnSpPr>
            <a:cxnSpLocks/>
          </p:cNvCxnSpPr>
          <p:nvPr/>
        </p:nvCxnSpPr>
        <p:spPr>
          <a:xfrm flipV="1">
            <a:off x="4804701" y="1952700"/>
            <a:ext cx="271490" cy="1040284"/>
          </a:xfrm>
          <a:prstGeom prst="line">
            <a:avLst/>
          </a:prstGeom>
          <a:ln>
            <a:solidFill>
              <a:srgbClr val="FDF9D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FB628F49-CBCF-4AB8-B13D-9C5FDFF440B5}"/>
              </a:ext>
            </a:extLst>
          </p:cNvPr>
          <p:cNvCxnSpPr>
            <a:cxnSpLocks/>
          </p:cNvCxnSpPr>
          <p:nvPr/>
        </p:nvCxnSpPr>
        <p:spPr>
          <a:xfrm>
            <a:off x="5695895" y="1540319"/>
            <a:ext cx="498531" cy="0"/>
          </a:xfrm>
          <a:prstGeom prst="line">
            <a:avLst/>
          </a:prstGeom>
          <a:ln>
            <a:solidFill>
              <a:srgbClr val="FDF9D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itle 1">
            <a:extLst>
              <a:ext uri="{FF2B5EF4-FFF2-40B4-BE49-F238E27FC236}">
                <a16:creationId xmlns:a16="http://schemas.microsoft.com/office/drawing/2014/main" id="{76033A13-3345-4347-BBFC-153479BA43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3498" y="248403"/>
            <a:ext cx="3897004" cy="528320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FDF9DE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MIND MAP</a:t>
            </a:r>
            <a:endParaRPr lang="en-US" sz="2400" b="1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BD620987-8DCA-4558-99F1-6AB7B524CAD8}"/>
              </a:ext>
            </a:extLst>
          </p:cNvPr>
          <p:cNvGrpSpPr/>
          <p:nvPr/>
        </p:nvGrpSpPr>
        <p:grpSpPr>
          <a:xfrm>
            <a:off x="6993856" y="2264788"/>
            <a:ext cx="2025038" cy="1131796"/>
            <a:chOff x="5550508" y="2050980"/>
            <a:chExt cx="2025038" cy="1131796"/>
          </a:xfrm>
        </p:grpSpPr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C1E89045-6456-4F9C-83BC-847693CC971B}"/>
                </a:ext>
              </a:extLst>
            </p:cNvPr>
            <p:cNvCxnSpPr>
              <a:cxnSpLocks/>
            </p:cNvCxnSpPr>
            <p:nvPr/>
          </p:nvCxnSpPr>
          <p:spPr>
            <a:xfrm>
              <a:off x="5606401" y="2321976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47105A38-3B93-4545-818E-665A5854E954}"/>
                </a:ext>
              </a:extLst>
            </p:cNvPr>
            <p:cNvCxnSpPr>
              <a:cxnSpLocks/>
            </p:cNvCxnSpPr>
            <p:nvPr/>
          </p:nvCxnSpPr>
          <p:spPr>
            <a:xfrm>
              <a:off x="5606401" y="2596296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E87470B8-EB66-438D-A48E-379E055F9908}"/>
                </a:ext>
              </a:extLst>
            </p:cNvPr>
            <p:cNvCxnSpPr>
              <a:cxnSpLocks/>
            </p:cNvCxnSpPr>
            <p:nvPr/>
          </p:nvCxnSpPr>
          <p:spPr>
            <a:xfrm>
              <a:off x="5606401" y="2870616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D4CC96C2-F0C4-4577-9DD8-70D3500B126C}"/>
                </a:ext>
              </a:extLst>
            </p:cNvPr>
            <p:cNvCxnSpPr>
              <a:cxnSpLocks/>
            </p:cNvCxnSpPr>
            <p:nvPr/>
          </p:nvCxnSpPr>
          <p:spPr>
            <a:xfrm>
              <a:off x="5606401" y="3144936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40E2F570-CA10-40EB-8D39-873A072BE9CB}"/>
                </a:ext>
              </a:extLst>
            </p:cNvPr>
            <p:cNvCxnSpPr>
              <a:cxnSpLocks/>
            </p:cNvCxnSpPr>
            <p:nvPr/>
          </p:nvCxnSpPr>
          <p:spPr>
            <a:xfrm>
              <a:off x="5600696" y="2321976"/>
              <a:ext cx="0" cy="82296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FD33C14D-D64A-4BAD-A8FC-36795DDD57CB}"/>
                </a:ext>
              </a:extLst>
            </p:cNvPr>
            <p:cNvSpPr txBox="1"/>
            <p:nvPr/>
          </p:nvSpPr>
          <p:spPr>
            <a:xfrm>
              <a:off x="5550508" y="2050980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0ACC9197-25E4-46FF-9980-F20442284AA7}"/>
                </a:ext>
              </a:extLst>
            </p:cNvPr>
            <p:cNvSpPr txBox="1"/>
            <p:nvPr/>
          </p:nvSpPr>
          <p:spPr>
            <a:xfrm>
              <a:off x="5550508" y="2341042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D13E497B-6BD3-4AA1-81F1-753D284A722F}"/>
                </a:ext>
              </a:extLst>
            </p:cNvPr>
            <p:cNvSpPr txBox="1"/>
            <p:nvPr/>
          </p:nvSpPr>
          <p:spPr>
            <a:xfrm>
              <a:off x="5550508" y="2631104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13F5028F-2F03-4A55-BE3A-B4F7F7ADE939}"/>
                </a:ext>
              </a:extLst>
            </p:cNvPr>
            <p:cNvSpPr txBox="1"/>
            <p:nvPr/>
          </p:nvSpPr>
          <p:spPr>
            <a:xfrm>
              <a:off x="5550508" y="2921166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</p:grp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C5C07DFD-3BB9-400A-A01B-09B628EB440E}"/>
              </a:ext>
            </a:extLst>
          </p:cNvPr>
          <p:cNvCxnSpPr>
            <a:cxnSpLocks/>
          </p:cNvCxnSpPr>
          <p:nvPr/>
        </p:nvCxnSpPr>
        <p:spPr>
          <a:xfrm>
            <a:off x="6545513" y="2945772"/>
            <a:ext cx="498531" cy="0"/>
          </a:xfrm>
          <a:prstGeom prst="line">
            <a:avLst/>
          </a:prstGeom>
          <a:ln>
            <a:solidFill>
              <a:srgbClr val="FDF9D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4BB38DE6-A0A5-4786-9194-397B822073F8}"/>
              </a:ext>
            </a:extLst>
          </p:cNvPr>
          <p:cNvCxnSpPr>
            <a:cxnSpLocks/>
            <a:endCxn id="106" idx="2"/>
          </p:cNvCxnSpPr>
          <p:nvPr/>
        </p:nvCxnSpPr>
        <p:spPr>
          <a:xfrm flipV="1">
            <a:off x="5141924" y="2992984"/>
            <a:ext cx="498421" cy="222336"/>
          </a:xfrm>
          <a:prstGeom prst="line">
            <a:avLst/>
          </a:prstGeom>
          <a:ln>
            <a:solidFill>
              <a:srgbClr val="FDF9D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A89827E6-3EB5-408A-9DF6-A96F775199D4}"/>
              </a:ext>
            </a:extLst>
          </p:cNvPr>
          <p:cNvGrpSpPr/>
          <p:nvPr/>
        </p:nvGrpSpPr>
        <p:grpSpPr>
          <a:xfrm>
            <a:off x="6726236" y="3706972"/>
            <a:ext cx="2025038" cy="1131796"/>
            <a:chOff x="5550508" y="2050980"/>
            <a:chExt cx="2025038" cy="1131796"/>
          </a:xfrm>
        </p:grpSpPr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DFF9EB31-9FEC-4CAD-AF16-09F3A22C71DF}"/>
                </a:ext>
              </a:extLst>
            </p:cNvPr>
            <p:cNvCxnSpPr>
              <a:cxnSpLocks/>
            </p:cNvCxnSpPr>
            <p:nvPr/>
          </p:nvCxnSpPr>
          <p:spPr>
            <a:xfrm>
              <a:off x="5606401" y="2321976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3028C3E-DAE7-439C-B522-3AE4B224AE9E}"/>
                </a:ext>
              </a:extLst>
            </p:cNvPr>
            <p:cNvCxnSpPr>
              <a:cxnSpLocks/>
            </p:cNvCxnSpPr>
            <p:nvPr/>
          </p:nvCxnSpPr>
          <p:spPr>
            <a:xfrm>
              <a:off x="5606401" y="2596296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84E0F09E-1B10-42FD-977B-43BF154311C4}"/>
                </a:ext>
              </a:extLst>
            </p:cNvPr>
            <p:cNvCxnSpPr>
              <a:cxnSpLocks/>
            </p:cNvCxnSpPr>
            <p:nvPr/>
          </p:nvCxnSpPr>
          <p:spPr>
            <a:xfrm>
              <a:off x="5606401" y="2870616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E06C37F4-39B3-4E1B-BA08-9CC89A71A55D}"/>
                </a:ext>
              </a:extLst>
            </p:cNvPr>
            <p:cNvCxnSpPr>
              <a:cxnSpLocks/>
            </p:cNvCxnSpPr>
            <p:nvPr/>
          </p:nvCxnSpPr>
          <p:spPr>
            <a:xfrm>
              <a:off x="5606401" y="3144936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E3C6C558-5A38-4AE5-A07C-FC848765A706}"/>
                </a:ext>
              </a:extLst>
            </p:cNvPr>
            <p:cNvCxnSpPr>
              <a:cxnSpLocks/>
            </p:cNvCxnSpPr>
            <p:nvPr/>
          </p:nvCxnSpPr>
          <p:spPr>
            <a:xfrm>
              <a:off x="5600696" y="2321976"/>
              <a:ext cx="0" cy="82296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8300DA67-CFA0-4FA9-BBC3-39643CE4675B}"/>
                </a:ext>
              </a:extLst>
            </p:cNvPr>
            <p:cNvSpPr txBox="1"/>
            <p:nvPr/>
          </p:nvSpPr>
          <p:spPr>
            <a:xfrm>
              <a:off x="5550508" y="2050980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916C0E6E-E808-4D22-9778-5B5EBD5DFE05}"/>
                </a:ext>
              </a:extLst>
            </p:cNvPr>
            <p:cNvSpPr txBox="1"/>
            <p:nvPr/>
          </p:nvSpPr>
          <p:spPr>
            <a:xfrm>
              <a:off x="5550508" y="2341042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FF27B340-5BF8-4AA1-9162-E1A177FF90AA}"/>
                </a:ext>
              </a:extLst>
            </p:cNvPr>
            <p:cNvSpPr txBox="1"/>
            <p:nvPr/>
          </p:nvSpPr>
          <p:spPr>
            <a:xfrm>
              <a:off x="5550508" y="2631104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0E47951D-48E0-481B-B6DD-623F9DB318B9}"/>
                </a:ext>
              </a:extLst>
            </p:cNvPr>
            <p:cNvSpPr txBox="1"/>
            <p:nvPr/>
          </p:nvSpPr>
          <p:spPr>
            <a:xfrm>
              <a:off x="5550508" y="2921166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</p:grp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F954A425-B498-4736-B9AA-37AF95BB3FD8}"/>
              </a:ext>
            </a:extLst>
          </p:cNvPr>
          <p:cNvCxnSpPr>
            <a:cxnSpLocks/>
          </p:cNvCxnSpPr>
          <p:nvPr/>
        </p:nvCxnSpPr>
        <p:spPr>
          <a:xfrm>
            <a:off x="6263160" y="4344377"/>
            <a:ext cx="498531" cy="0"/>
          </a:xfrm>
          <a:prstGeom prst="line">
            <a:avLst/>
          </a:prstGeom>
          <a:ln>
            <a:solidFill>
              <a:srgbClr val="FDF9D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344FBE32-DA7E-43E5-ACA0-ACD3359C284F}"/>
              </a:ext>
            </a:extLst>
          </p:cNvPr>
          <p:cNvGrpSpPr/>
          <p:nvPr/>
        </p:nvGrpSpPr>
        <p:grpSpPr>
          <a:xfrm>
            <a:off x="6458616" y="4909082"/>
            <a:ext cx="2025038" cy="1131796"/>
            <a:chOff x="5550508" y="2050980"/>
            <a:chExt cx="2025038" cy="1131796"/>
          </a:xfrm>
        </p:grpSpPr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2DF5F6AC-4352-41FF-BEF5-A25C5974A2CE}"/>
                </a:ext>
              </a:extLst>
            </p:cNvPr>
            <p:cNvCxnSpPr>
              <a:cxnSpLocks/>
            </p:cNvCxnSpPr>
            <p:nvPr/>
          </p:nvCxnSpPr>
          <p:spPr>
            <a:xfrm>
              <a:off x="5606401" y="2321976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51DCCEF1-2416-4456-BC10-EA0E2C3ACC75}"/>
                </a:ext>
              </a:extLst>
            </p:cNvPr>
            <p:cNvCxnSpPr>
              <a:cxnSpLocks/>
            </p:cNvCxnSpPr>
            <p:nvPr/>
          </p:nvCxnSpPr>
          <p:spPr>
            <a:xfrm>
              <a:off x="5606401" y="2596296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2F1632CA-693A-4567-AD86-76E55959F0E9}"/>
                </a:ext>
              </a:extLst>
            </p:cNvPr>
            <p:cNvCxnSpPr>
              <a:cxnSpLocks/>
            </p:cNvCxnSpPr>
            <p:nvPr/>
          </p:nvCxnSpPr>
          <p:spPr>
            <a:xfrm>
              <a:off x="5606401" y="2870616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7DFEC7FE-06E4-4D24-8509-865854ADDD16}"/>
                </a:ext>
              </a:extLst>
            </p:cNvPr>
            <p:cNvCxnSpPr>
              <a:cxnSpLocks/>
            </p:cNvCxnSpPr>
            <p:nvPr/>
          </p:nvCxnSpPr>
          <p:spPr>
            <a:xfrm>
              <a:off x="5606401" y="3144936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C46F45EB-5DA8-4B31-827A-56C73619856A}"/>
                </a:ext>
              </a:extLst>
            </p:cNvPr>
            <p:cNvCxnSpPr>
              <a:cxnSpLocks/>
            </p:cNvCxnSpPr>
            <p:nvPr/>
          </p:nvCxnSpPr>
          <p:spPr>
            <a:xfrm>
              <a:off x="5600696" y="2321976"/>
              <a:ext cx="0" cy="82296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40CF84E2-CEE6-47D1-9A90-247DF5A00A57}"/>
                </a:ext>
              </a:extLst>
            </p:cNvPr>
            <p:cNvSpPr txBox="1"/>
            <p:nvPr/>
          </p:nvSpPr>
          <p:spPr>
            <a:xfrm>
              <a:off x="5550508" y="2050980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573E5764-B4F6-47A9-B8AF-9FDCB645A09D}"/>
                </a:ext>
              </a:extLst>
            </p:cNvPr>
            <p:cNvSpPr txBox="1"/>
            <p:nvPr/>
          </p:nvSpPr>
          <p:spPr>
            <a:xfrm>
              <a:off x="5550508" y="2341042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924ADC0F-02A6-4881-B05C-D53B901E7BDC}"/>
                </a:ext>
              </a:extLst>
            </p:cNvPr>
            <p:cNvSpPr txBox="1"/>
            <p:nvPr/>
          </p:nvSpPr>
          <p:spPr>
            <a:xfrm>
              <a:off x="5550508" y="2631104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04B47A02-09A2-4AD0-8F9E-808BB9BF6B92}"/>
                </a:ext>
              </a:extLst>
            </p:cNvPr>
            <p:cNvSpPr txBox="1"/>
            <p:nvPr/>
          </p:nvSpPr>
          <p:spPr>
            <a:xfrm>
              <a:off x="5550508" y="2921166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</p:grp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D790151C-8007-4211-A364-C3B1BA2E1A00}"/>
              </a:ext>
            </a:extLst>
          </p:cNvPr>
          <p:cNvCxnSpPr>
            <a:cxnSpLocks/>
          </p:cNvCxnSpPr>
          <p:nvPr/>
        </p:nvCxnSpPr>
        <p:spPr>
          <a:xfrm>
            <a:off x="5995540" y="5581660"/>
            <a:ext cx="498531" cy="0"/>
          </a:xfrm>
          <a:prstGeom prst="line">
            <a:avLst/>
          </a:prstGeom>
          <a:ln>
            <a:solidFill>
              <a:srgbClr val="FDF9D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AAB35D18-732B-4093-B610-64C939A3EB9E}"/>
              </a:ext>
            </a:extLst>
          </p:cNvPr>
          <p:cNvCxnSpPr>
            <a:cxnSpLocks/>
            <a:endCxn id="19" idx="1"/>
          </p:cNvCxnSpPr>
          <p:nvPr/>
        </p:nvCxnSpPr>
        <p:spPr>
          <a:xfrm>
            <a:off x="5045174" y="3704089"/>
            <a:ext cx="423883" cy="283171"/>
          </a:xfrm>
          <a:prstGeom prst="line">
            <a:avLst/>
          </a:prstGeom>
          <a:ln>
            <a:solidFill>
              <a:srgbClr val="FDF9D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B7E3C2C2-B346-4001-A1E2-5AD47A43719C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4707188" y="3920042"/>
            <a:ext cx="552425" cy="1230663"/>
          </a:xfrm>
          <a:prstGeom prst="line">
            <a:avLst/>
          </a:prstGeom>
          <a:ln>
            <a:solidFill>
              <a:srgbClr val="FDF9D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0FE81157-C913-4019-ABBD-6A2568B6F3F9}"/>
              </a:ext>
            </a:extLst>
          </p:cNvPr>
          <p:cNvCxnSpPr>
            <a:cxnSpLocks/>
            <a:endCxn id="17" idx="0"/>
          </p:cNvCxnSpPr>
          <p:nvPr/>
        </p:nvCxnSpPr>
        <p:spPr>
          <a:xfrm flipH="1">
            <a:off x="4454031" y="3987512"/>
            <a:ext cx="92358" cy="1200471"/>
          </a:xfrm>
          <a:prstGeom prst="line">
            <a:avLst/>
          </a:prstGeom>
          <a:ln>
            <a:solidFill>
              <a:srgbClr val="FDF9D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F2F51462-C13B-410B-9ED1-CF5B4021A481}"/>
              </a:ext>
            </a:extLst>
          </p:cNvPr>
          <p:cNvCxnSpPr>
            <a:cxnSpLocks/>
            <a:endCxn id="17" idx="3"/>
          </p:cNvCxnSpPr>
          <p:nvPr/>
        </p:nvCxnSpPr>
        <p:spPr>
          <a:xfrm flipV="1">
            <a:off x="3874768" y="5968472"/>
            <a:ext cx="255974" cy="462387"/>
          </a:xfrm>
          <a:prstGeom prst="line">
            <a:avLst/>
          </a:prstGeom>
          <a:ln>
            <a:solidFill>
              <a:srgbClr val="FDF9D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2F40B563-A0C7-45CF-917E-EC6141E5AA54}"/>
              </a:ext>
            </a:extLst>
          </p:cNvPr>
          <p:cNvGrpSpPr/>
          <p:nvPr/>
        </p:nvGrpSpPr>
        <p:grpSpPr>
          <a:xfrm>
            <a:off x="1846113" y="5748383"/>
            <a:ext cx="2025038" cy="1131796"/>
            <a:chOff x="136250" y="4735604"/>
            <a:chExt cx="2025038" cy="1131796"/>
          </a:xfrm>
        </p:grpSpPr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3D8830A4-F27C-4CEC-A5E7-9BED580DDB72}"/>
                </a:ext>
              </a:extLst>
            </p:cNvPr>
            <p:cNvCxnSpPr>
              <a:cxnSpLocks/>
            </p:cNvCxnSpPr>
            <p:nvPr/>
          </p:nvCxnSpPr>
          <p:spPr>
            <a:xfrm>
              <a:off x="192143" y="5006600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FA82A16F-3686-4EE0-9814-23A500265BE4}"/>
                </a:ext>
              </a:extLst>
            </p:cNvPr>
            <p:cNvCxnSpPr>
              <a:cxnSpLocks/>
            </p:cNvCxnSpPr>
            <p:nvPr/>
          </p:nvCxnSpPr>
          <p:spPr>
            <a:xfrm>
              <a:off x="192143" y="5280920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DE0A9E60-12C5-4A6D-A3F4-181CDC8B9083}"/>
                </a:ext>
              </a:extLst>
            </p:cNvPr>
            <p:cNvCxnSpPr>
              <a:cxnSpLocks/>
            </p:cNvCxnSpPr>
            <p:nvPr/>
          </p:nvCxnSpPr>
          <p:spPr>
            <a:xfrm>
              <a:off x="192143" y="5555240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9F2D3863-BE18-4E8C-8BEF-EF4C5A4162D3}"/>
                </a:ext>
              </a:extLst>
            </p:cNvPr>
            <p:cNvCxnSpPr>
              <a:cxnSpLocks/>
            </p:cNvCxnSpPr>
            <p:nvPr/>
          </p:nvCxnSpPr>
          <p:spPr>
            <a:xfrm>
              <a:off x="192143" y="5829560"/>
              <a:ext cx="1969145" cy="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F21E8DF4-7FBF-4C13-8AD8-5D1211677C15}"/>
                </a:ext>
              </a:extLst>
            </p:cNvPr>
            <p:cNvCxnSpPr>
              <a:cxnSpLocks/>
            </p:cNvCxnSpPr>
            <p:nvPr/>
          </p:nvCxnSpPr>
          <p:spPr>
            <a:xfrm>
              <a:off x="2161288" y="5006600"/>
              <a:ext cx="0" cy="822960"/>
            </a:xfrm>
            <a:prstGeom prst="line">
              <a:avLst/>
            </a:prstGeom>
            <a:ln>
              <a:solidFill>
                <a:srgbClr val="FDF9D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940C440A-E357-4945-81E8-FD392AEA745E}"/>
                </a:ext>
              </a:extLst>
            </p:cNvPr>
            <p:cNvSpPr txBox="1"/>
            <p:nvPr/>
          </p:nvSpPr>
          <p:spPr>
            <a:xfrm>
              <a:off x="136250" y="4735604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15A85198-1674-4BBA-8E8B-293614C9B1E2}"/>
                </a:ext>
              </a:extLst>
            </p:cNvPr>
            <p:cNvSpPr txBox="1"/>
            <p:nvPr/>
          </p:nvSpPr>
          <p:spPr>
            <a:xfrm>
              <a:off x="136250" y="5025666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82A43D3D-DEE3-4CF0-A3CA-38E6F37E130F}"/>
                </a:ext>
              </a:extLst>
            </p:cNvPr>
            <p:cNvSpPr txBox="1"/>
            <p:nvPr/>
          </p:nvSpPr>
          <p:spPr>
            <a:xfrm>
              <a:off x="136250" y="5315728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06426D54-D4C6-40EF-943E-B7E9298DF067}"/>
                </a:ext>
              </a:extLst>
            </p:cNvPr>
            <p:cNvSpPr txBox="1"/>
            <p:nvPr/>
          </p:nvSpPr>
          <p:spPr>
            <a:xfrm>
              <a:off x="136250" y="5605790"/>
              <a:ext cx="19678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DF9DE"/>
                  </a:solidFill>
                </a:rPr>
                <a:t>x</a:t>
              </a:r>
            </a:p>
          </p:txBody>
        </p: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0F3BA32F-B5FB-4203-AE38-B95FC9E310A9}"/>
              </a:ext>
            </a:extLst>
          </p:cNvPr>
          <p:cNvSpPr/>
          <p:nvPr/>
        </p:nvSpPr>
        <p:spPr>
          <a:xfrm>
            <a:off x="2691196" y="2452162"/>
            <a:ext cx="914400" cy="914400"/>
          </a:xfrm>
          <a:prstGeom prst="ellipse">
            <a:avLst/>
          </a:prstGeom>
          <a:solidFill>
            <a:srgbClr val="2E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What are their pain points?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4316D1C-E9C4-455C-9DE3-4DE5A84C4119}"/>
              </a:ext>
            </a:extLst>
          </p:cNvPr>
          <p:cNvSpPr/>
          <p:nvPr/>
        </p:nvSpPr>
        <p:spPr>
          <a:xfrm>
            <a:off x="2691196" y="3608516"/>
            <a:ext cx="914400" cy="914400"/>
          </a:xfrm>
          <a:prstGeom prst="ellipse">
            <a:avLst/>
          </a:prstGeom>
          <a:solidFill>
            <a:srgbClr val="2E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How can you make them look good?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D149E69-28FB-42AE-AD12-9101B9F4EF8B}"/>
              </a:ext>
            </a:extLst>
          </p:cNvPr>
          <p:cNvSpPr/>
          <p:nvPr/>
        </p:nvSpPr>
        <p:spPr>
          <a:xfrm>
            <a:off x="3996831" y="5187983"/>
            <a:ext cx="914400" cy="914400"/>
          </a:xfrm>
          <a:prstGeom prst="ellipse">
            <a:avLst/>
          </a:prstGeom>
          <a:solidFill>
            <a:srgbClr val="2E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What keywords should you focus on?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E83928B-3FAD-4DB2-916D-8EBB9F3A8E1E}"/>
              </a:ext>
            </a:extLst>
          </p:cNvPr>
          <p:cNvSpPr/>
          <p:nvPr/>
        </p:nvSpPr>
        <p:spPr>
          <a:xfrm>
            <a:off x="5125702" y="5016794"/>
            <a:ext cx="914400" cy="914400"/>
          </a:xfrm>
          <a:prstGeom prst="ellipse">
            <a:avLst/>
          </a:prstGeom>
          <a:solidFill>
            <a:srgbClr val="2E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What success stories do you have?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4EB7F8D-9738-4F07-8260-F30A7F4E8760}"/>
              </a:ext>
            </a:extLst>
          </p:cNvPr>
          <p:cNvSpPr/>
          <p:nvPr/>
        </p:nvSpPr>
        <p:spPr>
          <a:xfrm>
            <a:off x="5335146" y="3853349"/>
            <a:ext cx="914400" cy="914400"/>
          </a:xfrm>
          <a:prstGeom prst="ellipse">
            <a:avLst/>
          </a:prstGeom>
          <a:solidFill>
            <a:srgbClr val="2E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How do you want to be a thought leader?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CCE1B29-8D6E-4AF5-A704-1ADFFBE552B5}"/>
              </a:ext>
            </a:extLst>
          </p:cNvPr>
          <p:cNvSpPr/>
          <p:nvPr/>
        </p:nvSpPr>
        <p:spPr>
          <a:xfrm>
            <a:off x="3097597" y="1127760"/>
            <a:ext cx="914400" cy="914400"/>
          </a:xfrm>
          <a:prstGeom prst="ellipse">
            <a:avLst/>
          </a:prstGeom>
          <a:solidFill>
            <a:srgbClr val="2E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Who is your target buyer?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5ABF678-DEF6-44CA-A38F-5D16D8D59DEA}"/>
              </a:ext>
            </a:extLst>
          </p:cNvPr>
          <p:cNvSpPr/>
          <p:nvPr/>
        </p:nvSpPr>
        <p:spPr>
          <a:xfrm>
            <a:off x="2691196" y="4889568"/>
            <a:ext cx="914400" cy="914400"/>
          </a:xfrm>
          <a:prstGeom prst="ellipse">
            <a:avLst/>
          </a:prstGeom>
          <a:solidFill>
            <a:srgbClr val="2E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What media do they consume?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AF2F345-F614-4107-81CF-CB07410B32A9}"/>
              </a:ext>
            </a:extLst>
          </p:cNvPr>
          <p:cNvSpPr/>
          <p:nvPr/>
        </p:nvSpPr>
        <p:spPr>
          <a:xfrm>
            <a:off x="4796723" y="1060146"/>
            <a:ext cx="914400" cy="914400"/>
          </a:xfrm>
          <a:prstGeom prst="ellipse">
            <a:avLst/>
          </a:prstGeom>
          <a:solidFill>
            <a:srgbClr val="2E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What is your company’s </a:t>
            </a:r>
            <a:r>
              <a:rPr lang="en-US" sz="1100" i="1" dirty="0">
                <a:solidFill>
                  <a:schemeClr val="tx1"/>
                </a:solidFill>
              </a:rPr>
              <a:t>WHY?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AE54D690-9A0D-41CF-B610-00B4CB0A92AD}"/>
              </a:ext>
            </a:extLst>
          </p:cNvPr>
          <p:cNvSpPr/>
          <p:nvPr/>
        </p:nvSpPr>
        <p:spPr>
          <a:xfrm>
            <a:off x="5640345" y="2535784"/>
            <a:ext cx="914400" cy="914400"/>
          </a:xfrm>
          <a:prstGeom prst="ellipse">
            <a:avLst/>
          </a:prstGeom>
          <a:solidFill>
            <a:srgbClr val="2E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80" dirty="0">
                <a:solidFill>
                  <a:schemeClr val="tx1"/>
                </a:solidFill>
              </a:rPr>
              <a:t>How can you help your customers?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DE4D8F9-A74A-4AC1-BD12-D501C1511363}"/>
              </a:ext>
            </a:extLst>
          </p:cNvPr>
          <p:cNvSpPr/>
          <p:nvPr/>
        </p:nvSpPr>
        <p:spPr>
          <a:xfrm>
            <a:off x="3962400" y="2870200"/>
            <a:ext cx="1219200" cy="1117600"/>
          </a:xfrm>
          <a:prstGeom prst="ellipse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Your Logo here</a:t>
            </a:r>
          </a:p>
        </p:txBody>
      </p:sp>
    </p:spTree>
    <p:extLst>
      <p:ext uri="{BB962C8B-B14F-4D97-AF65-F5344CB8AC3E}">
        <p14:creationId xmlns:p14="http://schemas.microsoft.com/office/powerpoint/2010/main" val="2434757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C6F35C6-D43E-4CB0-80B5-25803A5411D1}"/>
              </a:ext>
            </a:extLst>
          </p:cNvPr>
          <p:cNvSpPr/>
          <p:nvPr/>
        </p:nvSpPr>
        <p:spPr>
          <a:xfrm>
            <a:off x="-603877" y="-677426"/>
            <a:ext cx="20205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/>
              <a:t>fdf9de </a:t>
            </a:r>
            <a:r>
              <a:rPr lang="en-US" b="1"/>
              <a:t>253,249,222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E35792F-B709-40C8-8798-22C1435E10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399" y="401320"/>
            <a:ext cx="4658360" cy="1071880"/>
          </a:xfrm>
        </p:spPr>
        <p:txBody>
          <a:bodyPr>
            <a:noAutofit/>
          </a:bodyPr>
          <a:lstStyle/>
          <a:p>
            <a:pPr algn="l"/>
            <a:r>
              <a:rPr lang="en-US" sz="6600" dirty="0">
                <a:solidFill>
                  <a:srgbClr val="2EDEDA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Instructions</a:t>
            </a:r>
            <a:endParaRPr lang="en-US" sz="6600" b="1" dirty="0">
              <a:solidFill>
                <a:srgbClr val="2EDEDA"/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4BFB562-3ECA-4A7B-A8B0-0105E5E5DC5A}"/>
              </a:ext>
            </a:extLst>
          </p:cNvPr>
          <p:cNvSpPr txBox="1">
            <a:spLocks/>
          </p:cNvSpPr>
          <p:nvPr/>
        </p:nvSpPr>
        <p:spPr>
          <a:xfrm>
            <a:off x="464149" y="1544975"/>
            <a:ext cx="4106334" cy="462689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AutoNum type="arabicParenR"/>
            </a:pPr>
            <a:r>
              <a:rPr lang="en-US" sz="2000" dirty="0">
                <a:solidFill>
                  <a:srgbClr val="FDF9DE"/>
                </a:solidFill>
                <a:latin typeface="+mn-lt"/>
                <a:cs typeface="Dubai Light" panose="020B0303030403030204" pitchFamily="34" charset="-78"/>
              </a:rPr>
              <a:t>Gather your team and brainstorm on these questions. A giant whiteboard is your friend. </a:t>
            </a:r>
          </a:p>
          <a:p>
            <a:pPr marL="457200" indent="-457200" algn="l">
              <a:buAutoNum type="arabicParenR"/>
            </a:pPr>
            <a:endParaRPr lang="en-US" sz="2000" dirty="0">
              <a:solidFill>
                <a:srgbClr val="FDF9DE"/>
              </a:solidFill>
              <a:latin typeface="+mn-lt"/>
              <a:cs typeface="Dubai Light" panose="020B0303030403030204" pitchFamily="34" charset="-78"/>
            </a:endParaRPr>
          </a:p>
          <a:p>
            <a:pPr marL="457200" indent="-457200" algn="l">
              <a:buAutoNum type="arabicParenR"/>
            </a:pPr>
            <a:r>
              <a:rPr lang="en-US" sz="2000" dirty="0">
                <a:solidFill>
                  <a:srgbClr val="FDF9DE"/>
                </a:solidFill>
                <a:latin typeface="+mn-lt"/>
                <a:cs typeface="Dubai Light" panose="020B0303030403030204" pitchFamily="34" charset="-78"/>
              </a:rPr>
              <a:t>Use the output to develop your content marketing strategy. Include: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DF9DE"/>
                </a:solidFill>
                <a:cs typeface="Dubai Light" panose="020B0303030403030204" pitchFamily="34" charset="-78"/>
              </a:rPr>
              <a:t>What you’re going to produce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DF9DE"/>
                </a:solidFill>
                <a:cs typeface="Dubai Light" panose="020B0303030403030204" pitchFamily="34" charset="-78"/>
              </a:rPr>
              <a:t>Why you are going to produce it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DF9DE"/>
                </a:solidFill>
                <a:cs typeface="Dubai Light" panose="020B0303030403030204" pitchFamily="34" charset="-78"/>
              </a:rPr>
              <a:t>How you will produce it</a:t>
            </a:r>
          </a:p>
          <a:p>
            <a:pPr lvl="1"/>
            <a:endParaRPr lang="en-US" sz="2000" dirty="0">
              <a:solidFill>
                <a:srgbClr val="FDF9DE"/>
              </a:solidFill>
              <a:cs typeface="Dubai Light" panose="020B0303030403030204" pitchFamily="34" charset="-78"/>
            </a:endParaRPr>
          </a:p>
          <a:p>
            <a:pPr marL="457200" indent="-457200" algn="l">
              <a:buAutoNum type="arabicParenR"/>
            </a:pPr>
            <a:r>
              <a:rPr lang="en-US" sz="2000" b="1" dirty="0">
                <a:solidFill>
                  <a:srgbClr val="FDF9DE"/>
                </a:solidFill>
                <a:latin typeface="Dubai Light" panose="020B0303030403030204" pitchFamily="34" charset="-78"/>
                <a:cs typeface="Dubai Light" panose="020B0303030403030204" pitchFamily="34" charset="-78"/>
              </a:rPr>
              <a:t>Complete your </a:t>
            </a:r>
            <a:r>
              <a:rPr lang="en-US" sz="2000" b="1" dirty="0">
                <a:solidFill>
                  <a:srgbClr val="2EDEDA"/>
                </a:solidFill>
                <a:latin typeface="Dubai Light" panose="020B0303030403030204" pitchFamily="34" charset="-78"/>
                <a:cs typeface="Dubai Light" panose="020B0303030403030204" pitchFamily="34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 marketing calendar</a:t>
            </a:r>
            <a:endParaRPr lang="en-US" sz="2000" b="1" dirty="0">
              <a:solidFill>
                <a:srgbClr val="2EDEDA"/>
              </a:solidFill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C38424-EF66-48F1-950B-E307A22DC375}"/>
              </a:ext>
            </a:extLst>
          </p:cNvPr>
          <p:cNvSpPr/>
          <p:nvPr/>
        </p:nvSpPr>
        <p:spPr>
          <a:xfrm>
            <a:off x="6561275" y="1783080"/>
            <a:ext cx="2582724" cy="3291840"/>
          </a:xfrm>
          <a:prstGeom prst="rect">
            <a:avLst/>
          </a:prstGeom>
          <a:solidFill>
            <a:srgbClr val="FDF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35FA798-5780-412F-AD0A-042B15E8314D}"/>
              </a:ext>
            </a:extLst>
          </p:cNvPr>
          <p:cNvSpPr txBox="1">
            <a:spLocks/>
          </p:cNvSpPr>
          <p:nvPr/>
        </p:nvSpPr>
        <p:spPr>
          <a:xfrm>
            <a:off x="6710368" y="1917833"/>
            <a:ext cx="2284537" cy="31570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Questions?</a:t>
            </a:r>
          </a:p>
          <a:p>
            <a:pPr algn="l"/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cs typeface="Dubai Light" panose="020B0303030403030204" pitchFamily="34" charset="-78"/>
            </a:endParaRPr>
          </a:p>
          <a:p>
            <a:pPr algn="l"/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cs typeface="Dubai Light" panose="020B0303030403030204" pitchFamily="34" charset="-78"/>
              </a:rPr>
              <a:t>If you have questions or need help, our team would love to hear from you!</a:t>
            </a:r>
          </a:p>
          <a:p>
            <a:pPr algn="l"/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cs typeface="Dubai Light" panose="020B0303030403030204" pitchFamily="34" charset="-78"/>
            </a:endParaRPr>
          </a:p>
          <a:p>
            <a:pPr algn="l"/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cs typeface="Dubai Light" panose="020B0303030403030204" pitchFamily="34" charset="-7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hi@crispcontent.com</a:t>
            </a:r>
            <a:endParaRPr lang="en-US" sz="1800" b="1" dirty="0">
              <a:solidFill>
                <a:schemeClr val="tx1">
                  <a:lumMod val="85000"/>
                  <a:lumOff val="15000"/>
                </a:schemeClr>
              </a:solidFill>
              <a:cs typeface="Dubai Light" panose="020B0303030403030204" pitchFamily="34" charset="-78"/>
            </a:endParaRPr>
          </a:p>
          <a:p>
            <a:pPr algn="l"/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cs typeface="Dubai Light" panose="020B0303030403030204" pitchFamily="34" charset="-78"/>
              </a:rPr>
              <a:t>(267) 223-4323</a:t>
            </a:r>
          </a:p>
        </p:txBody>
      </p:sp>
      <p:pic>
        <p:nvPicPr>
          <p:cNvPr id="8" name="Picture 7" descr="A close up of a sign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D272B28D-8145-4E06-A9A2-A025AB8FF7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002" y="6171866"/>
            <a:ext cx="1696702" cy="67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670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1054</TotalTime>
  <Words>191</Words>
  <Application>Microsoft Office PowerPoint</Application>
  <PresentationFormat>On-screen Show (4:3)</PresentationFormat>
  <Paragraphs>65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Dubai Light</vt:lpstr>
      <vt:lpstr>Dubai Medium</vt:lpstr>
      <vt:lpstr>Office Theme</vt:lpstr>
      <vt:lpstr>Content Marketing MIND MAP</vt:lpstr>
      <vt:lpstr>MIND MAP</vt:lpstr>
      <vt:lpstr>Instructions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Marketing MIND MAP</dc:title>
  <dc:creator>Melanie McKelvey</dc:creator>
  <cp:lastModifiedBy>Melanie McKelvey</cp:lastModifiedBy>
  <cp:revision>20</cp:revision>
  <dcterms:created xsi:type="dcterms:W3CDTF">2020-04-08T00:02:48Z</dcterms:created>
  <dcterms:modified xsi:type="dcterms:W3CDTF">2020-04-09T11:52:23Z</dcterms:modified>
</cp:coreProperties>
</file>